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78" r:id="rId3"/>
    <p:sldId id="279" r:id="rId4"/>
    <p:sldId id="280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7"/>
    <p:restoredTop sz="94646"/>
  </p:normalViewPr>
  <p:slideViewPr>
    <p:cSldViewPr snapToGrid="0" snapToObjects="1">
      <p:cViewPr varScale="1">
        <p:scale>
          <a:sx n="82" d="100"/>
          <a:sy n="82" d="100"/>
        </p:scale>
        <p:origin x="17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1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2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6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9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E98D7-BA86-3C47-BBA5-723B14B60B58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930A-C922-A745-B2F2-04C3E2C48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71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B057-28CF-D647-86CF-759360C39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199" y="562145"/>
            <a:ext cx="5197643" cy="1255603"/>
          </a:xfrm>
        </p:spPr>
        <p:txBody>
          <a:bodyPr>
            <a:noAutofit/>
          </a:bodyPr>
          <a:lstStyle/>
          <a:p>
            <a:r>
              <a:rPr lang="en-US" sz="2500" i="1" dirty="0">
                <a:latin typeface="Times" pitchFamily="2" charset="0"/>
              </a:rPr>
              <a:t>Marie Antoinette in Court Dress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Elisabeth Louise </a:t>
            </a:r>
            <a:r>
              <a:rPr lang="en-US" sz="2500" dirty="0" err="1">
                <a:latin typeface="Times" pitchFamily="2" charset="0"/>
              </a:rPr>
              <a:t>Vigée</a:t>
            </a:r>
            <a:r>
              <a:rPr lang="en-US" sz="2500" dirty="0">
                <a:latin typeface="Times" pitchFamily="2" charset="0"/>
              </a:rPr>
              <a:t> Le Brun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1778</a:t>
            </a:r>
            <a:br>
              <a:rPr lang="en-US" sz="2500" dirty="0">
                <a:latin typeface="Times" pitchFamily="2" charset="0"/>
              </a:rPr>
            </a:br>
            <a:endParaRPr lang="en-US" sz="2500" dirty="0"/>
          </a:p>
        </p:txBody>
      </p:sp>
      <p:pic>
        <p:nvPicPr>
          <p:cNvPr id="4" name="Content Placeholder 3" title="Le Brun, Marie Antoinette in Court Dress">
            <a:extLst>
              <a:ext uri="{FF2B5EF4-FFF2-40B4-BE49-F238E27FC236}">
                <a16:creationId xmlns:a16="http://schemas.microsoft.com/office/drawing/2014/main" id="{2E0C5500-AB65-AD43-A8E9-744B46849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420" y="365125"/>
            <a:ext cx="4271211" cy="602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7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CC0E6-1D14-3A49-874A-89A71BBB1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67" y="90711"/>
            <a:ext cx="11482466" cy="1325563"/>
          </a:xfrm>
        </p:spPr>
        <p:txBody>
          <a:bodyPr>
            <a:noAutofit/>
          </a:bodyPr>
          <a:lstStyle/>
          <a:p>
            <a:pPr algn="ctr"/>
            <a:r>
              <a:rPr lang="en-US" sz="2100" i="1" dirty="0">
                <a:latin typeface="Times" pitchFamily="2" charset="0"/>
              </a:rPr>
              <a:t>Charles X Distributing Awards to Artists Exhibiting at the Salon of 1824 at the Louvre</a:t>
            </a:r>
            <a:br>
              <a:rPr lang="en-US" sz="2100" dirty="0">
                <a:latin typeface="Times" pitchFamily="2" charset="0"/>
              </a:rPr>
            </a:br>
            <a:r>
              <a:rPr lang="en-US" sz="2100" dirty="0">
                <a:latin typeface="Times" pitchFamily="2" charset="0"/>
              </a:rPr>
              <a:t>Francois-Joseph Heim</a:t>
            </a:r>
            <a:br>
              <a:rPr lang="en-US" sz="2100" dirty="0">
                <a:latin typeface="Times" pitchFamily="2" charset="0"/>
              </a:rPr>
            </a:br>
            <a:r>
              <a:rPr lang="en-US" sz="2100" dirty="0">
                <a:latin typeface="Times" pitchFamily="2" charset="0"/>
              </a:rPr>
              <a:t>1827</a:t>
            </a:r>
          </a:p>
        </p:txBody>
      </p:sp>
      <p:pic>
        <p:nvPicPr>
          <p:cNvPr id="5" name="Content Placeholder 4" title="The Salon">
            <a:extLst>
              <a:ext uri="{FF2B5EF4-FFF2-40B4-BE49-F238E27FC236}">
                <a16:creationId xmlns:a16="http://schemas.microsoft.com/office/drawing/2014/main" id="{FEC83F34-42ED-4540-BF0D-17BA43C66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2259" y="1416274"/>
            <a:ext cx="7647482" cy="4929627"/>
          </a:xfrm>
        </p:spPr>
      </p:pic>
    </p:spTree>
    <p:extLst>
      <p:ext uri="{BB962C8B-B14F-4D97-AF65-F5344CB8AC3E}">
        <p14:creationId xmlns:p14="http://schemas.microsoft.com/office/powerpoint/2010/main" val="253398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E70C-A21F-7C45-A09B-E61E081E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646" y="793648"/>
            <a:ext cx="4015154" cy="1229213"/>
          </a:xfrm>
        </p:spPr>
        <p:txBody>
          <a:bodyPr>
            <a:normAutofit/>
          </a:bodyPr>
          <a:lstStyle/>
          <a:p>
            <a:r>
              <a:rPr lang="en-US" sz="2500" i="1" dirty="0">
                <a:latin typeface="Times" pitchFamily="2" charset="0"/>
              </a:rPr>
              <a:t>Oath of the </a:t>
            </a:r>
            <a:r>
              <a:rPr lang="en-US" sz="2500" i="1" dirty="0" err="1">
                <a:latin typeface="Times" pitchFamily="2" charset="0"/>
              </a:rPr>
              <a:t>Horatii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Jacques-Louis David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1784</a:t>
            </a:r>
            <a:endParaRPr lang="en-US" sz="2500" i="1" dirty="0">
              <a:latin typeface="Times" pitchFamily="2" charset="0"/>
            </a:endParaRPr>
          </a:p>
        </p:txBody>
      </p:sp>
      <p:pic>
        <p:nvPicPr>
          <p:cNvPr id="9" name="Content Placeholder 8" title="Jacques-Louis David, Oath of the Horatii">
            <a:extLst>
              <a:ext uri="{FF2B5EF4-FFF2-40B4-BE49-F238E27FC236}">
                <a16:creationId xmlns:a16="http://schemas.microsoft.com/office/drawing/2014/main" id="{0BC873E1-C806-2746-9096-2E706E0DCB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608" y="793648"/>
            <a:ext cx="6588614" cy="5208567"/>
          </a:xfrm>
        </p:spPr>
      </p:pic>
    </p:spTree>
    <p:extLst>
      <p:ext uri="{BB962C8B-B14F-4D97-AF65-F5344CB8AC3E}">
        <p14:creationId xmlns:p14="http://schemas.microsoft.com/office/powerpoint/2010/main" val="361020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E093-8E09-3F4E-A616-1F1CBDB6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741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500" dirty="0">
                <a:latin typeface="Times" pitchFamily="2" charset="0"/>
              </a:rPr>
              <a:t>Neoclassicism</a:t>
            </a:r>
          </a:p>
        </p:txBody>
      </p:sp>
      <p:pic>
        <p:nvPicPr>
          <p:cNvPr id="8" name="Content Placeholder 7" title="Oath of the Horatii">
            <a:extLst>
              <a:ext uri="{FF2B5EF4-FFF2-40B4-BE49-F238E27FC236}">
                <a16:creationId xmlns:a16="http://schemas.microsoft.com/office/drawing/2014/main" id="{C104D6DB-DE7F-0846-8164-E491C23F11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2551" y="878203"/>
            <a:ext cx="7206897" cy="5697345"/>
          </a:xfrm>
        </p:spPr>
      </p:pic>
    </p:spTree>
    <p:extLst>
      <p:ext uri="{BB962C8B-B14F-4D97-AF65-F5344CB8AC3E}">
        <p14:creationId xmlns:p14="http://schemas.microsoft.com/office/powerpoint/2010/main" val="3601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title="Velazquez, Las Meninas">
            <a:extLst>
              <a:ext uri="{FF2B5EF4-FFF2-40B4-BE49-F238E27FC236}">
                <a16:creationId xmlns:a16="http://schemas.microsoft.com/office/drawing/2014/main" id="{95FC747C-9F81-694E-9278-F2E309B4D72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6417" y="1678880"/>
            <a:ext cx="3835613" cy="44141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6169F4-B280-A144-B11C-B18B0A6B2520}"/>
              </a:ext>
            </a:extLst>
          </p:cNvPr>
          <p:cNvSpPr txBox="1"/>
          <p:nvPr/>
        </p:nvSpPr>
        <p:spPr>
          <a:xfrm>
            <a:off x="7933194" y="328914"/>
            <a:ext cx="23620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i="1" dirty="0">
                <a:latin typeface="Times" pitchFamily="2" charset="0"/>
              </a:rPr>
              <a:t>Las </a:t>
            </a:r>
            <a:r>
              <a:rPr lang="en-US" sz="2500" i="1" dirty="0" err="1">
                <a:latin typeface="Times" pitchFamily="2" charset="0"/>
              </a:rPr>
              <a:t>Meninas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Diego Velazquez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1656</a:t>
            </a:r>
            <a:endParaRPr lang="en-US" sz="2500" dirty="0"/>
          </a:p>
        </p:txBody>
      </p:sp>
      <p:pic>
        <p:nvPicPr>
          <p:cNvPr id="8" name="Content Placeholder 7" title="David, Oath of the Horatii">
            <a:extLst>
              <a:ext uri="{FF2B5EF4-FFF2-40B4-BE49-F238E27FC236}">
                <a16:creationId xmlns:a16="http://schemas.microsoft.com/office/drawing/2014/main" id="{CAA12E3B-16D3-2947-8C38-D12F085CE5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801" y="1641232"/>
            <a:ext cx="5631336" cy="4451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805970-F6C0-9D4F-BFD8-F112BB0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000" y="314108"/>
            <a:ext cx="4108938" cy="1276106"/>
          </a:xfrm>
        </p:spPr>
        <p:txBody>
          <a:bodyPr>
            <a:normAutofit/>
          </a:bodyPr>
          <a:lstStyle/>
          <a:p>
            <a:pPr algn="ctr"/>
            <a:r>
              <a:rPr lang="en-US" sz="2500" i="1" dirty="0">
                <a:latin typeface="Times" pitchFamily="2" charset="0"/>
              </a:rPr>
              <a:t>Oath of the </a:t>
            </a:r>
            <a:r>
              <a:rPr lang="en-US" sz="2500" i="1" dirty="0" err="1">
                <a:latin typeface="Times" pitchFamily="2" charset="0"/>
              </a:rPr>
              <a:t>Horatii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 err="1">
                <a:latin typeface="Times" pitchFamily="2" charset="0"/>
              </a:rPr>
              <a:t>Jaqeus</a:t>
            </a:r>
            <a:r>
              <a:rPr lang="en-US" sz="2500" dirty="0">
                <a:latin typeface="Times" pitchFamily="2" charset="0"/>
              </a:rPr>
              <a:t>-Louis David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1784</a:t>
            </a:r>
          </a:p>
        </p:txBody>
      </p:sp>
    </p:spTree>
    <p:extLst>
      <p:ext uri="{BB962C8B-B14F-4D97-AF65-F5344CB8AC3E}">
        <p14:creationId xmlns:p14="http://schemas.microsoft.com/office/powerpoint/2010/main" val="154892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title="Las Meninas Detail">
            <a:extLst>
              <a:ext uri="{FF2B5EF4-FFF2-40B4-BE49-F238E27FC236}">
                <a16:creationId xmlns:a16="http://schemas.microsoft.com/office/drawing/2014/main" id="{1E19AB43-58C0-EE40-AD30-73E04BA68A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7856" y="1460500"/>
            <a:ext cx="3370227" cy="4351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633ECB-603D-7247-AF3B-EB3A7892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407" y="81879"/>
            <a:ext cx="3593123" cy="1460500"/>
          </a:xfrm>
        </p:spPr>
        <p:txBody>
          <a:bodyPr>
            <a:normAutofit/>
          </a:bodyPr>
          <a:lstStyle/>
          <a:p>
            <a:pPr algn="ctr"/>
            <a:r>
              <a:rPr lang="en-US" sz="2500" i="1" dirty="0">
                <a:latin typeface="Times" pitchFamily="2" charset="0"/>
              </a:rPr>
              <a:t>Las </a:t>
            </a:r>
            <a:r>
              <a:rPr lang="en-US" sz="2500" i="1" dirty="0" err="1">
                <a:latin typeface="Times" pitchFamily="2" charset="0"/>
              </a:rPr>
              <a:t>Meninas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Detail</a:t>
            </a:r>
            <a:endParaRPr lang="en-US" sz="2500" i="1" dirty="0">
              <a:latin typeface="Times" pitchFamily="2" charset="0"/>
            </a:endParaRPr>
          </a:p>
        </p:txBody>
      </p:sp>
      <p:pic>
        <p:nvPicPr>
          <p:cNvPr id="5" name="Content Placeholder 4" title="Oath of the Horatii Detail">
            <a:extLst>
              <a:ext uri="{FF2B5EF4-FFF2-40B4-BE49-F238E27FC236}">
                <a16:creationId xmlns:a16="http://schemas.microsoft.com/office/drawing/2014/main" id="{27518555-66A5-A741-8080-B1A58A6DD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896" y="2059063"/>
            <a:ext cx="5617796" cy="315421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3D0C06-C3C9-254D-AE9C-AF30058888C5}"/>
              </a:ext>
            </a:extLst>
          </p:cNvPr>
          <p:cNvSpPr txBox="1"/>
          <p:nvPr/>
        </p:nvSpPr>
        <p:spPr>
          <a:xfrm>
            <a:off x="2311347" y="680605"/>
            <a:ext cx="26548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i="1" dirty="0">
                <a:latin typeface="Times" pitchFamily="2" charset="0"/>
              </a:rPr>
              <a:t>Oath of the </a:t>
            </a:r>
            <a:r>
              <a:rPr lang="en-US" sz="2500" i="1" dirty="0" err="1">
                <a:latin typeface="Times" pitchFamily="2" charset="0"/>
              </a:rPr>
              <a:t>Horatii</a:t>
            </a:r>
            <a:br>
              <a:rPr lang="en-US" sz="2500" dirty="0">
                <a:latin typeface="Times" pitchFamily="2" charset="0"/>
              </a:rPr>
            </a:br>
            <a:r>
              <a:rPr lang="en-US" sz="2500" dirty="0">
                <a:latin typeface="Times" pitchFamily="2" charset="0"/>
              </a:rPr>
              <a:t>Detail</a:t>
            </a:r>
            <a:endParaRPr lang="en-US" sz="2500" i="1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49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37</Words>
  <Application>Microsoft Macintosh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</vt:lpstr>
      <vt:lpstr>Office Theme</vt:lpstr>
      <vt:lpstr>Marie Antoinette in Court Dress Elisabeth Louise Vigée Le Brun 1778 </vt:lpstr>
      <vt:lpstr>Charles X Distributing Awards to Artists Exhibiting at the Salon of 1824 at the Louvre Francois-Joseph Heim 1827</vt:lpstr>
      <vt:lpstr>Oath of the Horatii Jacques-Louis David 1784</vt:lpstr>
      <vt:lpstr>Neoclassicism</vt:lpstr>
      <vt:lpstr>Oath of the Horatii Jaqeus-Louis David 1784</vt:lpstr>
      <vt:lpstr>Las Meninas Detail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Brass Plaque Showing the Oba of Benin with Attendants 16th C 51 x 37 cm Edo Peoples, Benin, Nigeria</dc:title>
  <dc:creator>Anna Carroll</dc:creator>
  <cp:lastModifiedBy>Anna Carroll</cp:lastModifiedBy>
  <cp:revision>25</cp:revision>
  <dcterms:created xsi:type="dcterms:W3CDTF">2019-11-12T04:28:03Z</dcterms:created>
  <dcterms:modified xsi:type="dcterms:W3CDTF">2019-11-13T23:08:18Z</dcterms:modified>
</cp:coreProperties>
</file>