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4" r:id="rId5"/>
    <p:sldId id="263" r:id="rId6"/>
    <p:sldId id="269" r:id="rId7"/>
    <p:sldId id="276" r:id="rId8"/>
    <p:sldId id="277" r:id="rId9"/>
    <p:sldId id="260" r:id="rId10"/>
    <p:sldId id="262" r:id="rId11"/>
    <p:sldId id="261" r:id="rId12"/>
    <p:sldId id="278" r:id="rId13"/>
    <p:sldId id="279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46"/>
  </p:normalViewPr>
  <p:slideViewPr>
    <p:cSldViewPr snapToGrid="0" snapToObjects="1">
      <p:cViewPr varScale="1">
        <p:scale>
          <a:sx n="60" d="100"/>
          <a:sy n="60" d="100"/>
        </p:scale>
        <p:origin x="176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0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EE95-22EE-E046-94E9-0B657A2FF36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B6B4C-7D3A-DA4D-98E4-A928847A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4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2171-115E-0C47-A175-751D8362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64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Aztec Empire</a:t>
            </a:r>
          </a:p>
        </p:txBody>
      </p:sp>
      <p:pic>
        <p:nvPicPr>
          <p:cNvPr id="5" name="Content Placeholder 4" title="Aztec Empire">
            <a:extLst>
              <a:ext uri="{FF2B5EF4-FFF2-40B4-BE49-F238E27FC236}">
                <a16:creationId xmlns:a16="http://schemas.microsoft.com/office/drawing/2014/main" id="{92DADFBE-2588-5E42-ACC0-C1086718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193" y="701799"/>
            <a:ext cx="7415613" cy="5595087"/>
          </a:xfrm>
        </p:spPr>
      </p:pic>
    </p:spTree>
    <p:extLst>
      <p:ext uri="{BB962C8B-B14F-4D97-AF65-F5344CB8AC3E}">
        <p14:creationId xmlns:p14="http://schemas.microsoft.com/office/powerpoint/2010/main" val="249833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1409-BF88-AF46-91BF-94948864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404" y="0"/>
            <a:ext cx="4714461" cy="1364284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The </a:t>
            </a:r>
            <a:r>
              <a:rPr lang="en-US" sz="2500" dirty="0" err="1">
                <a:latin typeface="Times" pitchFamily="2" charset="0"/>
              </a:rPr>
              <a:t>Coyolxauhqui</a:t>
            </a:r>
            <a:r>
              <a:rPr lang="en-US" sz="2500" dirty="0">
                <a:latin typeface="Times" pitchFamily="2" charset="0"/>
              </a:rPr>
              <a:t> Stone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1500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 err="1">
                <a:latin typeface="Times" pitchFamily="2" charset="0"/>
              </a:rPr>
              <a:t>Templo</a:t>
            </a:r>
            <a:r>
              <a:rPr lang="en-US" sz="2500" dirty="0">
                <a:latin typeface="Times" pitchFamily="2" charset="0"/>
              </a:rPr>
              <a:t> Mayor, Tenochtitlan</a:t>
            </a:r>
          </a:p>
        </p:txBody>
      </p:sp>
      <p:pic>
        <p:nvPicPr>
          <p:cNvPr id="5" name="Content Placeholder 4" title="Coyolxauhqui Stone">
            <a:extLst>
              <a:ext uri="{FF2B5EF4-FFF2-40B4-BE49-F238E27FC236}">
                <a16:creationId xmlns:a16="http://schemas.microsoft.com/office/drawing/2014/main" id="{856EF3BB-E8F7-2E43-9A98-1B8C1E0FF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603" y="1364284"/>
            <a:ext cx="9154062" cy="5085590"/>
          </a:xfrm>
        </p:spPr>
      </p:pic>
    </p:spTree>
    <p:extLst>
      <p:ext uri="{BB962C8B-B14F-4D97-AF65-F5344CB8AC3E}">
        <p14:creationId xmlns:p14="http://schemas.microsoft.com/office/powerpoint/2010/main" val="157017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B3DE-04FB-0B47-87F8-DF4900E4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948" y="365125"/>
            <a:ext cx="4813852" cy="1841362"/>
          </a:xfrm>
        </p:spPr>
        <p:txBody>
          <a:bodyPr>
            <a:normAutofit/>
          </a:bodyPr>
          <a:lstStyle/>
          <a:p>
            <a:r>
              <a:rPr lang="en-US" sz="2500" dirty="0" err="1">
                <a:latin typeface="Times" pitchFamily="2" charset="0"/>
              </a:rPr>
              <a:t>Coyolxauhqui</a:t>
            </a:r>
            <a:r>
              <a:rPr lang="en-US" sz="2500" dirty="0">
                <a:latin typeface="Times" pitchFamily="2" charset="0"/>
              </a:rPr>
              <a:t> Stone reconstruction, with possible original colors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1500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 err="1">
                <a:latin typeface="Times" pitchFamily="2" charset="0"/>
              </a:rPr>
              <a:t>Templo</a:t>
            </a:r>
            <a:r>
              <a:rPr lang="en-US" sz="2500" dirty="0">
                <a:latin typeface="Times" pitchFamily="2" charset="0"/>
              </a:rPr>
              <a:t> Mayor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Tenochtitlan</a:t>
            </a:r>
          </a:p>
        </p:txBody>
      </p:sp>
      <p:pic>
        <p:nvPicPr>
          <p:cNvPr id="5" name="Content Placeholder 4" title="Coyolxauhqui Stone reconstruction">
            <a:extLst>
              <a:ext uri="{FF2B5EF4-FFF2-40B4-BE49-F238E27FC236}">
                <a16:creationId xmlns:a16="http://schemas.microsoft.com/office/drawing/2014/main" id="{8D6A5E2B-7588-9A4F-B702-0E9196810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831" y="365125"/>
            <a:ext cx="5682699" cy="5828410"/>
          </a:xfrm>
        </p:spPr>
      </p:pic>
    </p:spTree>
    <p:extLst>
      <p:ext uri="{BB962C8B-B14F-4D97-AF65-F5344CB8AC3E}">
        <p14:creationId xmlns:p14="http://schemas.microsoft.com/office/powerpoint/2010/main" val="373734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F956-4A48-DE40-84F9-CD5C7C3F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686" y="708849"/>
            <a:ext cx="4053114" cy="1536246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" pitchFamily="2" charset="0"/>
              </a:rPr>
              <a:t>Aztec Sun Stone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1502-1521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associated with Moctezuma II</a:t>
            </a:r>
          </a:p>
        </p:txBody>
      </p:sp>
      <p:pic>
        <p:nvPicPr>
          <p:cNvPr id="5" name="Content Placeholder 4" title="Aztec Sun Stone">
            <a:extLst>
              <a:ext uri="{FF2B5EF4-FFF2-40B4-BE49-F238E27FC236}">
                <a16:creationId xmlns:a16="http://schemas.microsoft.com/office/drawing/2014/main" id="{7AE91940-0ABB-0C4C-83DC-4ECD5C85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08849"/>
            <a:ext cx="6258849" cy="5293943"/>
          </a:xfrm>
        </p:spPr>
      </p:pic>
    </p:spTree>
    <p:extLst>
      <p:ext uri="{BB962C8B-B14F-4D97-AF65-F5344CB8AC3E}">
        <p14:creationId xmlns:p14="http://schemas.microsoft.com/office/powerpoint/2010/main" val="26264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CCF4-C396-954B-A537-8DBD743A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573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Tonatiuh</a:t>
            </a:r>
          </a:p>
        </p:txBody>
      </p:sp>
      <p:pic>
        <p:nvPicPr>
          <p:cNvPr id="5" name="Content Placeholder 4" title="Tonatiuh">
            <a:extLst>
              <a:ext uri="{FF2B5EF4-FFF2-40B4-BE49-F238E27FC236}">
                <a16:creationId xmlns:a16="http://schemas.microsoft.com/office/drawing/2014/main" id="{84F103BA-DC38-4142-8CC1-C8214088B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455" y="857053"/>
            <a:ext cx="6969089" cy="5552138"/>
          </a:xfrm>
        </p:spPr>
      </p:pic>
    </p:spTree>
    <p:extLst>
      <p:ext uri="{BB962C8B-B14F-4D97-AF65-F5344CB8AC3E}">
        <p14:creationId xmlns:p14="http://schemas.microsoft.com/office/powerpoint/2010/main" val="377431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DBFA-29B4-DA4C-A7C9-5B429A38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Codex Mendoza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1541-1542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Pigment on Paper</a:t>
            </a:r>
          </a:p>
        </p:txBody>
      </p:sp>
      <p:pic>
        <p:nvPicPr>
          <p:cNvPr id="5" name="Content Placeholder 4" title="Codex Mendoza">
            <a:extLst>
              <a:ext uri="{FF2B5EF4-FFF2-40B4-BE49-F238E27FC236}">
                <a16:creationId xmlns:a16="http://schemas.microsoft.com/office/drawing/2014/main" id="{1A7FCFAF-17D8-5944-A72D-41C7BC4D7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975" y="1526725"/>
            <a:ext cx="9544050" cy="4745660"/>
          </a:xfrm>
        </p:spPr>
      </p:pic>
    </p:spTree>
    <p:extLst>
      <p:ext uri="{BB962C8B-B14F-4D97-AF65-F5344CB8AC3E}">
        <p14:creationId xmlns:p14="http://schemas.microsoft.com/office/powerpoint/2010/main" val="8473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692C-C2AC-D846-9DD3-47C2213A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252" y="189085"/>
            <a:ext cx="6006548" cy="1364284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" pitchFamily="2" charset="0"/>
              </a:rPr>
              <a:t>Codex Mendoza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1541-1542 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Pigment on Paper</a:t>
            </a:r>
          </a:p>
        </p:txBody>
      </p:sp>
      <p:pic>
        <p:nvPicPr>
          <p:cNvPr id="5" name="Content Placeholder 4" title="Codex Mendoza Frontispiece">
            <a:extLst>
              <a:ext uri="{FF2B5EF4-FFF2-40B4-BE49-F238E27FC236}">
                <a16:creationId xmlns:a16="http://schemas.microsoft.com/office/drawing/2014/main" id="{EAAD77B0-E35F-6C44-8A68-55146B27A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46" y="189085"/>
            <a:ext cx="4794802" cy="6393069"/>
          </a:xfrm>
        </p:spPr>
      </p:pic>
    </p:spTree>
    <p:extLst>
      <p:ext uri="{BB962C8B-B14F-4D97-AF65-F5344CB8AC3E}">
        <p14:creationId xmlns:p14="http://schemas.microsoft.com/office/powerpoint/2010/main" val="151693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59CC-F259-994A-AA80-A9132F3E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Codex Mendoza Detail</a:t>
            </a:r>
          </a:p>
        </p:txBody>
      </p:sp>
      <p:pic>
        <p:nvPicPr>
          <p:cNvPr id="5" name="Content Placeholder 4" title="Codex Mendoza Detail">
            <a:extLst>
              <a:ext uri="{FF2B5EF4-FFF2-40B4-BE49-F238E27FC236}">
                <a16:creationId xmlns:a16="http://schemas.microsoft.com/office/drawing/2014/main" id="{E81772C6-7E3A-1E47-AF3C-5A1CB5C7A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057" y="1550505"/>
            <a:ext cx="9625886" cy="4185168"/>
          </a:xfrm>
        </p:spPr>
      </p:pic>
    </p:spTree>
    <p:extLst>
      <p:ext uri="{BB962C8B-B14F-4D97-AF65-F5344CB8AC3E}">
        <p14:creationId xmlns:p14="http://schemas.microsoft.com/office/powerpoint/2010/main" val="146802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82C8A6-1870-CA45-997C-E2CDD749199C}"/>
              </a:ext>
            </a:extLst>
          </p:cNvPr>
          <p:cNvSpPr txBox="1"/>
          <p:nvPr/>
        </p:nvSpPr>
        <p:spPr>
          <a:xfrm>
            <a:off x="5171608" y="2186608"/>
            <a:ext cx="10406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" pitchFamily="2" charset="0"/>
              </a:rPr>
              <a:t>Aztlan</a:t>
            </a:r>
          </a:p>
        </p:txBody>
      </p:sp>
      <p:pic>
        <p:nvPicPr>
          <p:cNvPr id="5" name="Picture 4" title="Historia toteca-Chchimeca">
            <a:extLst>
              <a:ext uri="{FF2B5EF4-FFF2-40B4-BE49-F238E27FC236}">
                <a16:creationId xmlns:a16="http://schemas.microsoft.com/office/drawing/2014/main" id="{E53D0E29-940E-524A-A884-DB794C89B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73" y="239844"/>
            <a:ext cx="4452896" cy="6295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938B5-7F09-8A46-BE7C-E6E0B09CC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608" y="239844"/>
            <a:ext cx="3957402" cy="869428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latin typeface="Times" pitchFamily="2" charset="0"/>
              </a:rPr>
              <a:t>Historia </a:t>
            </a:r>
            <a:r>
              <a:rPr lang="en-US" sz="2500" dirty="0" err="1">
                <a:latin typeface="Times" pitchFamily="2" charset="0"/>
              </a:rPr>
              <a:t>Toteca-Chichimeca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16</a:t>
            </a:r>
            <a:r>
              <a:rPr lang="en-US" sz="2500" baseline="30000" dirty="0">
                <a:latin typeface="Times" pitchFamily="2" charset="0"/>
              </a:rPr>
              <a:t>th</a:t>
            </a:r>
            <a:r>
              <a:rPr lang="en-US" sz="2500" dirty="0">
                <a:latin typeface="Times" pitchFamily="2" charset="0"/>
              </a:rPr>
              <a:t>  Century</a:t>
            </a:r>
          </a:p>
        </p:txBody>
      </p:sp>
    </p:spTree>
    <p:extLst>
      <p:ext uri="{BB962C8B-B14F-4D97-AF65-F5344CB8AC3E}">
        <p14:creationId xmlns:p14="http://schemas.microsoft.com/office/powerpoint/2010/main" val="402530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7E1E-272A-0746-BD34-8A59DBF1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Mexican Flag</a:t>
            </a:r>
          </a:p>
        </p:txBody>
      </p:sp>
      <p:pic>
        <p:nvPicPr>
          <p:cNvPr id="5" name="Content Placeholder 4" title="Mexican Flag">
            <a:extLst>
              <a:ext uri="{FF2B5EF4-FFF2-40B4-BE49-F238E27FC236}">
                <a16:creationId xmlns:a16="http://schemas.microsoft.com/office/drawing/2014/main" id="{18327AAD-B19C-F94A-96E8-4432C845D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059" y="1418225"/>
            <a:ext cx="8387882" cy="4788718"/>
          </a:xfrm>
        </p:spPr>
      </p:pic>
    </p:spTree>
    <p:extLst>
      <p:ext uri="{BB962C8B-B14F-4D97-AF65-F5344CB8AC3E}">
        <p14:creationId xmlns:p14="http://schemas.microsoft.com/office/powerpoint/2010/main" val="231976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35B1-77AF-A142-A74E-E871DCD9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Ruins of the </a:t>
            </a:r>
            <a:r>
              <a:rPr lang="en-US" sz="2500" dirty="0" err="1">
                <a:latin typeface="Times" pitchFamily="2" charset="0"/>
              </a:rPr>
              <a:t>Templo</a:t>
            </a:r>
            <a:r>
              <a:rPr lang="en-US" sz="2500" dirty="0">
                <a:latin typeface="Times" pitchFamily="2" charset="0"/>
              </a:rPr>
              <a:t> Mayor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1375-1520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Tenochtitlan</a:t>
            </a:r>
          </a:p>
        </p:txBody>
      </p:sp>
      <p:pic>
        <p:nvPicPr>
          <p:cNvPr id="5" name="Content Placeholder 4" title="Templo Mayor Ruins">
            <a:extLst>
              <a:ext uri="{FF2B5EF4-FFF2-40B4-BE49-F238E27FC236}">
                <a16:creationId xmlns:a16="http://schemas.microsoft.com/office/drawing/2014/main" id="{2262C97F-AD79-EE44-BF7D-3C30F79C4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76" y="1491906"/>
            <a:ext cx="8844047" cy="4974776"/>
          </a:xfrm>
        </p:spPr>
      </p:pic>
    </p:spTree>
    <p:extLst>
      <p:ext uri="{BB962C8B-B14F-4D97-AF65-F5344CB8AC3E}">
        <p14:creationId xmlns:p14="http://schemas.microsoft.com/office/powerpoint/2010/main" val="388780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3206-71B2-B247-85BC-277E3C85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Model of the sacred precinct in Tenochtitlan</a:t>
            </a:r>
          </a:p>
        </p:txBody>
      </p:sp>
      <p:pic>
        <p:nvPicPr>
          <p:cNvPr id="5" name="Content Placeholder 4" title="Model of Sacred Precinct">
            <a:extLst>
              <a:ext uri="{FF2B5EF4-FFF2-40B4-BE49-F238E27FC236}">
                <a16:creationId xmlns:a16="http://schemas.microsoft.com/office/drawing/2014/main" id="{F6B9AD23-FCDB-944E-87FB-D05F73A64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435" y="1513133"/>
            <a:ext cx="11039130" cy="4437620"/>
          </a:xfrm>
        </p:spPr>
      </p:pic>
    </p:spTree>
    <p:extLst>
      <p:ext uri="{BB962C8B-B14F-4D97-AF65-F5344CB8AC3E}">
        <p14:creationId xmlns:p14="http://schemas.microsoft.com/office/powerpoint/2010/main" val="5926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title="Templo Mayor">
            <a:extLst>
              <a:ext uri="{FF2B5EF4-FFF2-40B4-BE49-F238E27FC236}">
                <a16:creationId xmlns:a16="http://schemas.microsoft.com/office/drawing/2014/main" id="{1A2E60D5-D58B-DB49-B0A8-5CA8C756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5" y="1513133"/>
            <a:ext cx="11039130" cy="4437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C8A6B1-D3A8-8040-B093-E460A3D3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Tlaloc and Huitzilopochtli</a:t>
            </a:r>
          </a:p>
        </p:txBody>
      </p:sp>
    </p:spTree>
    <p:extLst>
      <p:ext uri="{BB962C8B-B14F-4D97-AF65-F5344CB8AC3E}">
        <p14:creationId xmlns:p14="http://schemas.microsoft.com/office/powerpoint/2010/main" val="239353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brick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69EC65E0-FE67-F24A-921C-AE69ACAF3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83" y="2275568"/>
            <a:ext cx="5390535" cy="23513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7FAA98-AB4C-B643-8F03-75882D24FDE9}"/>
              </a:ext>
            </a:extLst>
          </p:cNvPr>
          <p:cNvSpPr txBox="1">
            <a:spLocks/>
          </p:cNvSpPr>
          <p:nvPr/>
        </p:nvSpPr>
        <p:spPr>
          <a:xfrm>
            <a:off x="6783250" y="563487"/>
            <a:ext cx="4648200" cy="1323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latin typeface="Times"/>
                <a:cs typeface="Times"/>
              </a:rPr>
              <a:t>Ziggurat of Ur</a:t>
            </a:r>
            <a:br>
              <a:rPr lang="en-US" sz="2500" dirty="0">
                <a:latin typeface="Times"/>
                <a:cs typeface="Times"/>
              </a:rPr>
            </a:br>
            <a:r>
              <a:rPr lang="en-US" sz="2500" dirty="0">
                <a:latin typeface="Times"/>
                <a:cs typeface="Times"/>
              </a:rPr>
              <a:t>21st Century BCE</a:t>
            </a:r>
            <a:br>
              <a:rPr lang="en-US" sz="2500" dirty="0">
                <a:latin typeface="Times"/>
                <a:cs typeface="Times"/>
              </a:rPr>
            </a:br>
            <a:r>
              <a:rPr lang="en-US" sz="2500" dirty="0">
                <a:latin typeface="Times"/>
                <a:cs typeface="Times"/>
              </a:rPr>
              <a:t>Mudbrick, faced with Bitumen</a:t>
            </a:r>
            <a:br>
              <a:rPr lang="en-US" sz="2500" dirty="0">
                <a:latin typeface="Times"/>
                <a:cs typeface="Times"/>
              </a:rPr>
            </a:br>
            <a:r>
              <a:rPr lang="en-US" sz="2500" dirty="0">
                <a:latin typeface="Times"/>
                <a:cs typeface="Times"/>
              </a:rPr>
              <a:t>210 x 148 x 98 feet</a:t>
            </a:r>
            <a:br>
              <a:rPr lang="en-US" sz="2500" dirty="0">
                <a:latin typeface="Times"/>
                <a:cs typeface="Times"/>
              </a:rPr>
            </a:br>
            <a:r>
              <a:rPr lang="en-US" sz="2500" dirty="0">
                <a:latin typeface="Times"/>
                <a:cs typeface="Times"/>
              </a:rPr>
              <a:t>Ur, Iraq</a:t>
            </a:r>
          </a:p>
        </p:txBody>
      </p:sp>
      <p:pic>
        <p:nvPicPr>
          <p:cNvPr id="4" name="Content Placeholder 4" title="Templo Mayor">
            <a:extLst>
              <a:ext uri="{FF2B5EF4-FFF2-40B4-BE49-F238E27FC236}">
                <a16:creationId xmlns:a16="http://schemas.microsoft.com/office/drawing/2014/main" id="{B57FBF83-5675-1847-A596-79F2C0C141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0" y="2275568"/>
            <a:ext cx="5849182" cy="23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6EF9A-61F9-3545-ADF9-38491AD2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965" y="682020"/>
            <a:ext cx="3458029" cy="1086304"/>
          </a:xfrm>
        </p:spPr>
        <p:txBody>
          <a:bodyPr>
            <a:normAutofit/>
          </a:bodyPr>
          <a:lstStyle/>
          <a:p>
            <a:pPr algn="ctr"/>
            <a:r>
              <a:rPr lang="en-US" sz="2500" dirty="0" err="1">
                <a:latin typeface="Times" pitchFamily="2" charset="0"/>
              </a:rPr>
              <a:t>Templo</a:t>
            </a:r>
            <a:r>
              <a:rPr lang="en-US" sz="2500" dirty="0">
                <a:latin typeface="Times" pitchFamily="2" charset="0"/>
              </a:rPr>
              <a:t> Mayor Complex</a:t>
            </a:r>
          </a:p>
        </p:txBody>
      </p:sp>
    </p:spTree>
    <p:extLst>
      <p:ext uri="{BB962C8B-B14F-4D97-AF65-F5344CB8AC3E}">
        <p14:creationId xmlns:p14="http://schemas.microsoft.com/office/powerpoint/2010/main" val="214208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title="Pyramid of Djoser">
            <a:extLst>
              <a:ext uri="{FF2B5EF4-FFF2-40B4-BE49-F238E27FC236}">
                <a16:creationId xmlns:a16="http://schemas.microsoft.com/office/drawing/2014/main" id="{E968EFF2-49F5-AD42-8454-AC0308635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343" y="1995489"/>
            <a:ext cx="5221742" cy="3481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2E894A-9ACE-C640-AC1F-A1EA3BE3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371" y="480789"/>
            <a:ext cx="4125686" cy="1100818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Pyramid of Djoser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Imhotep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2667-2648 BCE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Saqqara, Egypt</a:t>
            </a:r>
            <a:endParaRPr lang="en-US" sz="2500" dirty="0"/>
          </a:p>
        </p:txBody>
      </p:sp>
      <p:pic>
        <p:nvPicPr>
          <p:cNvPr id="5" name="Content Placeholder 4" title="Templo Mayor">
            <a:extLst>
              <a:ext uri="{FF2B5EF4-FFF2-40B4-BE49-F238E27FC236}">
                <a16:creationId xmlns:a16="http://schemas.microsoft.com/office/drawing/2014/main" id="{AA28C008-9746-FF42-81B8-D8D9C91DC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31" y="2527074"/>
            <a:ext cx="6015047" cy="2417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4C34AB-CA93-BE4F-962D-3E65C6BFBB8B}"/>
              </a:ext>
            </a:extLst>
          </p:cNvPr>
          <p:cNvSpPr txBox="1">
            <a:spLocks/>
          </p:cNvSpPr>
          <p:nvPr/>
        </p:nvSpPr>
        <p:spPr>
          <a:xfrm>
            <a:off x="1550141" y="444728"/>
            <a:ext cx="3458029" cy="108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>
                <a:latin typeface="Times" pitchFamily="2" charset="0"/>
              </a:rPr>
              <a:t>Templo Mayor Complex</a:t>
            </a:r>
            <a:endParaRPr lang="en-US" sz="25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2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E7D1-CC90-DA42-B4C7-9D931A67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7" y="583785"/>
            <a:ext cx="3660912" cy="1582945"/>
          </a:xfrm>
        </p:spPr>
        <p:txBody>
          <a:bodyPr>
            <a:noAutofit/>
          </a:bodyPr>
          <a:lstStyle/>
          <a:p>
            <a:r>
              <a:rPr lang="en-US" sz="2500" dirty="0" err="1">
                <a:latin typeface="Times" pitchFamily="2" charset="0"/>
              </a:rPr>
              <a:t>Chacmool</a:t>
            </a:r>
            <a:br>
              <a:rPr lang="en-US" sz="2500">
                <a:latin typeface="Times" pitchFamily="2" charset="0"/>
              </a:rPr>
            </a:br>
            <a:r>
              <a:rPr lang="en-US" sz="2500">
                <a:latin typeface="Times" pitchFamily="2" charset="0"/>
              </a:rPr>
              <a:t>Tlaloc </a:t>
            </a:r>
            <a:r>
              <a:rPr lang="en-US" sz="2500" dirty="0">
                <a:latin typeface="Times" pitchFamily="2" charset="0"/>
              </a:rPr>
              <a:t>Temple Platform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 err="1">
                <a:latin typeface="Times" pitchFamily="2" charset="0"/>
              </a:rPr>
              <a:t>Templo</a:t>
            </a:r>
            <a:r>
              <a:rPr lang="en-US" sz="2500" dirty="0">
                <a:latin typeface="Times" pitchFamily="2" charset="0"/>
              </a:rPr>
              <a:t> Mayor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Tenochtitlan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1325-1519</a:t>
            </a:r>
          </a:p>
        </p:txBody>
      </p:sp>
      <p:pic>
        <p:nvPicPr>
          <p:cNvPr id="5" name="Content Placeholder 4" title="Chacmool">
            <a:extLst>
              <a:ext uri="{FF2B5EF4-FFF2-40B4-BE49-F238E27FC236}">
                <a16:creationId xmlns:a16="http://schemas.microsoft.com/office/drawing/2014/main" id="{ED28C5EF-244A-2745-94AA-DED0415F6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37" y="583785"/>
            <a:ext cx="7623036" cy="5518015"/>
          </a:xfrm>
        </p:spPr>
      </p:pic>
    </p:spTree>
    <p:extLst>
      <p:ext uri="{BB962C8B-B14F-4D97-AF65-F5344CB8AC3E}">
        <p14:creationId xmlns:p14="http://schemas.microsoft.com/office/powerpoint/2010/main" val="170163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57</Words>
  <Application>Microsoft Macintosh PowerPoint</Application>
  <PresentationFormat>Widescreen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Office Theme</vt:lpstr>
      <vt:lpstr>Aztec Empire</vt:lpstr>
      <vt:lpstr>Historia Toteca-Chichimeca 16th  Century</vt:lpstr>
      <vt:lpstr>Mexican Flag</vt:lpstr>
      <vt:lpstr>Ruins of the Templo Mayor 1375-1520 Tenochtitlan</vt:lpstr>
      <vt:lpstr>Model of the sacred precinct in Tenochtitlan</vt:lpstr>
      <vt:lpstr>Tlaloc and Huitzilopochtli</vt:lpstr>
      <vt:lpstr>Templo Mayor Complex</vt:lpstr>
      <vt:lpstr>Pyramid of Djoser Imhotep c. 2667-2648 BCE Saqqara, Egypt</vt:lpstr>
      <vt:lpstr>Chacmool Tlaloc Temple Platform Templo Mayor Tenochtitlan 1325-1519</vt:lpstr>
      <vt:lpstr>The Coyolxauhqui Stone c. 1500 Templo Mayor, Tenochtitlan</vt:lpstr>
      <vt:lpstr>Coyolxauhqui Stone reconstruction, with possible original colors c. 1500 Templo Mayor Tenochtitlan</vt:lpstr>
      <vt:lpstr>Aztec Sun Stone c. 1502-1521 associated with Moctezuma II</vt:lpstr>
      <vt:lpstr>Tonatiuh</vt:lpstr>
      <vt:lpstr>Codex Mendoza c. 1541-1542 Pigment on Paper</vt:lpstr>
      <vt:lpstr>Codex Mendoza c. 1541-1542  Pigment on Paper</vt:lpstr>
      <vt:lpstr>Codex Mendoza Detail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 Empire</dc:title>
  <dc:creator>Anna Carroll</dc:creator>
  <cp:lastModifiedBy>Anna Carroll</cp:lastModifiedBy>
  <cp:revision>3</cp:revision>
  <dcterms:created xsi:type="dcterms:W3CDTF">2019-11-13T22:57:32Z</dcterms:created>
  <dcterms:modified xsi:type="dcterms:W3CDTF">2019-11-13T22:59:08Z</dcterms:modified>
</cp:coreProperties>
</file>