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4"/>
    <p:restoredTop sz="94646"/>
  </p:normalViewPr>
  <p:slideViewPr>
    <p:cSldViewPr snapToGrid="0">
      <p:cViewPr varScale="1">
        <p:scale>
          <a:sx n="50" d="100"/>
          <a:sy n="50" d="100"/>
        </p:scale>
        <p:origin x="176" y="14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2204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012111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739132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86078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3/22/20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066258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727363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3/22/20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00640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3/22/20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32432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3/22/20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250760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20958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3/22/20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23120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3/22/20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533187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500">
                <a:latin typeface="Times"/>
                <a:ea typeface="+mj-lt"/>
                <a:cs typeface="+mj-lt"/>
              </a:rPr>
              <a:t>Compare and contrast the given works of art in complete sentences. Use relevant art historical vocab and visual analysis to support your argument. You do not need to include everything you know about each work of art; select which information you include to best support your argument.</a:t>
            </a:r>
            <a:endParaRPr lang="en-US" sz="2500">
              <a:latin typeface="Times"/>
              <a:cs typeface="Times"/>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F129EDDF-E87D-544B-928B-327235A1C780}"/>
              </a:ext>
            </a:extLst>
          </p:cNvPr>
          <p:cNvSpPr txBox="1">
            <a:spLocks/>
          </p:cNvSpPr>
          <p:nvPr/>
        </p:nvSpPr>
        <p:spPr>
          <a:xfrm>
            <a:off x="6508956" y="992523"/>
            <a:ext cx="3184163" cy="1436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dirty="0">
                <a:latin typeface="Times" pitchFamily="2" charset="0"/>
              </a:rPr>
              <a:t>Three Goddesses</a:t>
            </a:r>
            <a:br>
              <a:rPr lang="en-US" sz="1800" dirty="0">
                <a:latin typeface="Times" pitchFamily="2" charset="0"/>
              </a:rPr>
            </a:br>
            <a:r>
              <a:rPr lang="en-US" sz="1800" dirty="0">
                <a:latin typeface="Times" pitchFamily="2" charset="0"/>
              </a:rPr>
              <a:t>Phidias</a:t>
            </a:r>
            <a:br>
              <a:rPr lang="en-US" sz="1800" dirty="0">
                <a:latin typeface="Times" pitchFamily="2" charset="0"/>
              </a:rPr>
            </a:br>
            <a:r>
              <a:rPr lang="en-US" sz="1800" dirty="0">
                <a:latin typeface="Times" pitchFamily="2" charset="0"/>
              </a:rPr>
              <a:t>c. 448-432 BCE</a:t>
            </a:r>
            <a:br>
              <a:rPr lang="en-US" sz="1800" dirty="0">
                <a:latin typeface="Times" pitchFamily="2" charset="0"/>
              </a:rPr>
            </a:br>
            <a:r>
              <a:rPr lang="en-US" sz="1800" dirty="0">
                <a:latin typeface="Times" pitchFamily="2" charset="0"/>
              </a:rPr>
              <a:t>Parthenon, Athens</a:t>
            </a:r>
            <a:br>
              <a:rPr lang="en-US" sz="1800" dirty="0">
                <a:latin typeface="Times" pitchFamily="2" charset="0"/>
              </a:rPr>
            </a:br>
            <a:endParaRPr lang="en-US" sz="1800" dirty="0"/>
          </a:p>
        </p:txBody>
      </p:sp>
      <p:sp>
        <p:nvSpPr>
          <p:cNvPr id="12" name="Title 1">
            <a:extLst>
              <a:ext uri="{FF2B5EF4-FFF2-40B4-BE49-F238E27FC236}">
                <a16:creationId xmlns:a16="http://schemas.microsoft.com/office/drawing/2014/main" id="{BB2291FC-0643-B64E-8555-597B98498B75}"/>
              </a:ext>
            </a:extLst>
          </p:cNvPr>
          <p:cNvSpPr>
            <a:spLocks noGrp="1"/>
          </p:cNvSpPr>
          <p:nvPr>
            <p:ph type="title"/>
          </p:nvPr>
        </p:nvSpPr>
        <p:spPr>
          <a:xfrm>
            <a:off x="1598226" y="177933"/>
            <a:ext cx="2674780" cy="814590"/>
          </a:xfrm>
        </p:spPr>
        <p:txBody>
          <a:bodyPr>
            <a:normAutofit fontScale="90000"/>
          </a:bodyPr>
          <a:lstStyle/>
          <a:p>
            <a:pPr algn="ctr"/>
            <a:r>
              <a:rPr lang="en-US" sz="2000" dirty="0">
                <a:latin typeface="Times" pitchFamily="2" charset="0"/>
              </a:rPr>
              <a:t>Buddha</a:t>
            </a:r>
            <a:br>
              <a:rPr lang="en-US" sz="2000" dirty="0">
                <a:latin typeface="Times" pitchFamily="2" charset="0"/>
              </a:rPr>
            </a:br>
            <a:r>
              <a:rPr lang="en-US" sz="2000" dirty="0">
                <a:latin typeface="Times" pitchFamily="2" charset="0"/>
              </a:rPr>
              <a:t>3</a:t>
            </a:r>
            <a:r>
              <a:rPr lang="en-US" sz="2000" baseline="30000" dirty="0">
                <a:latin typeface="Times" pitchFamily="2" charset="0"/>
              </a:rPr>
              <a:t>rd</a:t>
            </a:r>
            <a:r>
              <a:rPr lang="en-US" sz="2000" dirty="0">
                <a:latin typeface="Times" pitchFamily="2" charset="0"/>
              </a:rPr>
              <a:t> Century CE</a:t>
            </a:r>
            <a:br>
              <a:rPr lang="en-US" sz="2000" dirty="0">
                <a:latin typeface="Times" pitchFamily="2" charset="0"/>
              </a:rPr>
            </a:br>
            <a:r>
              <a:rPr lang="en-US" sz="2000" dirty="0">
                <a:latin typeface="Times" pitchFamily="2" charset="0"/>
              </a:rPr>
              <a:t>Pakistan</a:t>
            </a:r>
            <a:endParaRPr lang="en-US" sz="2000" dirty="0">
              <a:latin typeface="Times"/>
              <a:cs typeface="Times"/>
            </a:endParaRPr>
          </a:p>
        </p:txBody>
      </p:sp>
      <p:pic>
        <p:nvPicPr>
          <p:cNvPr id="6" name="Content Placeholder 4" title="Buddha">
            <a:extLst>
              <a:ext uri="{FF2B5EF4-FFF2-40B4-BE49-F238E27FC236}">
                <a16:creationId xmlns:a16="http://schemas.microsoft.com/office/drawing/2014/main" id="{A5B53E49-9E2D-D748-84BC-454CF84F9092}"/>
              </a:ext>
            </a:extLst>
          </p:cNvPr>
          <p:cNvPicPr>
            <a:picLocks noGrp="1" noChangeAspect="1"/>
          </p:cNvPicPr>
          <p:nvPr>
            <p:ph idx="1"/>
          </p:nvPr>
        </p:nvPicPr>
        <p:blipFill>
          <a:blip r:embed="rId2"/>
          <a:stretch>
            <a:fillRect/>
          </a:stretch>
        </p:blipFill>
        <p:spPr>
          <a:xfrm>
            <a:off x="1082674" y="1107281"/>
            <a:ext cx="3705884" cy="4941179"/>
          </a:xfrm>
        </p:spPr>
      </p:pic>
      <p:pic>
        <p:nvPicPr>
          <p:cNvPr id="8" name="Content Placeholder 4" title="Parthenon Three Goddesses">
            <a:extLst>
              <a:ext uri="{FF2B5EF4-FFF2-40B4-BE49-F238E27FC236}">
                <a16:creationId xmlns:a16="http://schemas.microsoft.com/office/drawing/2014/main" id="{76FAFCEF-B9DF-BD4D-9B45-929609BF04D3}"/>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2509" y="2344720"/>
            <a:ext cx="4937058" cy="3703740"/>
          </a:xfrm>
          <a:prstGeom prst="rect">
            <a:avLst/>
          </a:prstGeom>
        </p:spPr>
      </p:pic>
    </p:spTree>
    <p:extLst>
      <p:ext uri="{BB962C8B-B14F-4D97-AF65-F5344CB8AC3E}">
        <p14:creationId xmlns:p14="http://schemas.microsoft.com/office/powerpoint/2010/main" val="24759665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7</TotalTime>
  <Words>72</Words>
  <Application>Microsoft Macintosh PowerPoint</Application>
  <PresentationFormat>Widescreen</PresentationFormat>
  <Paragraphs>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vt:lpstr>
      <vt:lpstr>Office Theme</vt:lpstr>
      <vt:lpstr>Compare and contrast the given works of art in complete sentences. Use relevant art historical vocab and visual analysis to support your argument. You do not need to include everything you know about each work of art; select which information you include to best support your argument.</vt:lpstr>
      <vt:lpstr>Buddha 3rd Century CE Pakistan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Anna Carroll</cp:lastModifiedBy>
  <cp:revision>6</cp:revision>
  <dcterms:created xsi:type="dcterms:W3CDTF">2013-07-15T20:26:40Z</dcterms:created>
  <dcterms:modified xsi:type="dcterms:W3CDTF">2020-03-22T15:25:59Z</dcterms:modified>
</cp:coreProperties>
</file>