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594"/>
    <p:restoredTop sz="94646"/>
  </p:normalViewPr>
  <p:slideViewPr>
    <p:cSldViewPr snapToGrid="0" snapToObjects="1">
      <p:cViewPr varScale="1">
        <p:scale>
          <a:sx n="61" d="100"/>
          <a:sy n="61" d="100"/>
        </p:scale>
        <p:origin x="216" y="1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285234-11FA-AD42-9F38-7274E7BEBE2C}"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110085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85234-11FA-AD42-9F38-7274E7BEBE2C}"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946094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85234-11FA-AD42-9F38-7274E7BEBE2C}"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184500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85234-11FA-AD42-9F38-7274E7BEBE2C}"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388769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285234-11FA-AD42-9F38-7274E7BEBE2C}"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3523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285234-11FA-AD42-9F38-7274E7BEBE2C}"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239006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285234-11FA-AD42-9F38-7274E7BEBE2C}"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323263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285234-11FA-AD42-9F38-7274E7BEBE2C}"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144741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85234-11FA-AD42-9F38-7274E7BEBE2C}"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306656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285234-11FA-AD42-9F38-7274E7BEBE2C}"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382388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285234-11FA-AD42-9F38-7274E7BEBE2C}"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325D4-9D8C-DD4F-A5C6-FE2C050082DE}" type="slidenum">
              <a:rPr lang="en-US" smtClean="0"/>
              <a:t>‹#›</a:t>
            </a:fld>
            <a:endParaRPr lang="en-US"/>
          </a:p>
        </p:txBody>
      </p:sp>
    </p:spTree>
    <p:extLst>
      <p:ext uri="{BB962C8B-B14F-4D97-AF65-F5344CB8AC3E}">
        <p14:creationId xmlns:p14="http://schemas.microsoft.com/office/powerpoint/2010/main" val="418022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85234-11FA-AD42-9F38-7274E7BEBE2C}" type="datetimeFigureOut">
              <a:rPr lang="en-US" smtClean="0"/>
              <a:t>4/30/20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325D4-9D8C-DD4F-A5C6-FE2C050082DE}" type="slidenum">
              <a:rPr lang="en-US" smtClean="0"/>
              <a:t>‹#›</a:t>
            </a:fld>
            <a:endParaRPr lang="en-US"/>
          </a:p>
        </p:txBody>
      </p:sp>
    </p:spTree>
    <p:extLst>
      <p:ext uri="{BB962C8B-B14F-4D97-AF65-F5344CB8AC3E}">
        <p14:creationId xmlns:p14="http://schemas.microsoft.com/office/powerpoint/2010/main" val="11823651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500" dirty="0">
                <a:latin typeface="Times"/>
                <a:ea typeface="+mj-lt"/>
                <a:cs typeface="+mj-lt"/>
              </a:rPr>
              <a:t>Compare and contrast the given works of art in complete sentences. Use relevant art historical vocab and visual analysis to support your argument. You do not need to include everything you know about each work of art; select which information you include to best support your argument.</a:t>
            </a:r>
            <a:endParaRPr lang="en-US" sz="2500" dirty="0">
              <a:latin typeface="Times"/>
              <a:cs typeface="Times"/>
            </a:endParaRPr>
          </a:p>
        </p:txBody>
      </p:sp>
    </p:spTree>
    <p:extLst>
      <p:ext uri="{BB962C8B-B14F-4D97-AF65-F5344CB8AC3E}">
        <p14:creationId xmlns:p14="http://schemas.microsoft.com/office/powerpoint/2010/main" val="52965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Brass Plaque ">
            <a:extLst>
              <a:ext uri="{FF2B5EF4-FFF2-40B4-BE49-F238E27FC236}">
                <a16:creationId xmlns:a16="http://schemas.microsoft.com/office/drawing/2014/main" id="{80955E08-42C4-234E-A9EB-C6F57A3F0BB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61806" y="2185072"/>
            <a:ext cx="3183845" cy="4152841"/>
          </a:xfrm>
          <a:prstGeom prst="rect">
            <a:avLst/>
          </a:prstGeom>
        </p:spPr>
      </p:pic>
      <p:sp>
        <p:nvSpPr>
          <p:cNvPr id="2" name="Title 1">
            <a:extLst>
              <a:ext uri="{FF2B5EF4-FFF2-40B4-BE49-F238E27FC236}">
                <a16:creationId xmlns:a16="http://schemas.microsoft.com/office/drawing/2014/main" id="{A97CEAE7-5912-434C-8A6F-8AF8A1827B53}"/>
              </a:ext>
            </a:extLst>
          </p:cNvPr>
          <p:cNvSpPr>
            <a:spLocks noGrp="1"/>
          </p:cNvSpPr>
          <p:nvPr>
            <p:ph type="ctrTitle"/>
          </p:nvPr>
        </p:nvSpPr>
        <p:spPr>
          <a:xfrm>
            <a:off x="845375" y="182288"/>
            <a:ext cx="5016708" cy="1800719"/>
          </a:xfrm>
        </p:spPr>
        <p:txBody>
          <a:bodyPr>
            <a:noAutofit/>
          </a:bodyPr>
          <a:lstStyle/>
          <a:p>
            <a:r>
              <a:rPr lang="en-US" sz="2500" dirty="0">
                <a:latin typeface="Times" pitchFamily="2" charset="0"/>
              </a:rPr>
              <a:t>Brass Plaque Showing the Oba of Benin with Attendants</a:t>
            </a:r>
            <a:br>
              <a:rPr lang="en-US" sz="2500" dirty="0">
                <a:latin typeface="Times" pitchFamily="2" charset="0"/>
              </a:rPr>
            </a:br>
            <a:r>
              <a:rPr lang="en-US" sz="2500" dirty="0">
                <a:latin typeface="Times" pitchFamily="2" charset="0"/>
              </a:rPr>
              <a:t>16</a:t>
            </a:r>
            <a:r>
              <a:rPr lang="en-US" sz="2500" baseline="30000" dirty="0">
                <a:latin typeface="Times" pitchFamily="2" charset="0"/>
              </a:rPr>
              <a:t>th</a:t>
            </a:r>
            <a:r>
              <a:rPr lang="en-US" sz="2500" dirty="0">
                <a:latin typeface="Times" pitchFamily="2" charset="0"/>
              </a:rPr>
              <a:t> C</a:t>
            </a:r>
            <a:br>
              <a:rPr lang="en-US" sz="2500" dirty="0">
                <a:latin typeface="Times" pitchFamily="2" charset="0"/>
              </a:rPr>
            </a:br>
            <a:r>
              <a:rPr lang="en-US" sz="2500" dirty="0">
                <a:latin typeface="Times" pitchFamily="2" charset="0"/>
              </a:rPr>
              <a:t>51 x 37 cm</a:t>
            </a:r>
            <a:br>
              <a:rPr lang="en-US" sz="2500" dirty="0">
                <a:latin typeface="Times" pitchFamily="2" charset="0"/>
              </a:rPr>
            </a:br>
            <a:r>
              <a:rPr lang="en-US" sz="2500" dirty="0">
                <a:latin typeface="Times" pitchFamily="2" charset="0"/>
              </a:rPr>
              <a:t>Edo Peoples, Benin, Nigeria</a:t>
            </a:r>
          </a:p>
        </p:txBody>
      </p:sp>
      <p:pic>
        <p:nvPicPr>
          <p:cNvPr id="4" name="Content Placeholder 3" title="St. Lazare Last Judgment">
            <a:extLst>
              <a:ext uri="{FF2B5EF4-FFF2-40B4-BE49-F238E27FC236}">
                <a16:creationId xmlns:a16="http://schemas.microsoft.com/office/drawing/2014/main" id="{F44EDB47-1B51-2E47-838C-EB810A3F53A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62083" y="2519105"/>
            <a:ext cx="5635256" cy="3484773"/>
          </a:xfrm>
          <a:prstGeom prst="rect">
            <a:avLst/>
          </a:prstGeom>
        </p:spPr>
      </p:pic>
      <p:sp>
        <p:nvSpPr>
          <p:cNvPr id="6" name="Title 1">
            <a:extLst>
              <a:ext uri="{FF2B5EF4-FFF2-40B4-BE49-F238E27FC236}">
                <a16:creationId xmlns:a16="http://schemas.microsoft.com/office/drawing/2014/main" id="{4F86FB6E-6BC5-BA44-A3BC-DC5B054CD4F9}"/>
              </a:ext>
            </a:extLst>
          </p:cNvPr>
          <p:cNvSpPr txBox="1">
            <a:spLocks/>
          </p:cNvSpPr>
          <p:nvPr/>
        </p:nvSpPr>
        <p:spPr>
          <a:xfrm>
            <a:off x="6625969" y="1320225"/>
            <a:ext cx="4658032"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500" dirty="0">
                <a:latin typeface="Times" charset="0"/>
                <a:ea typeface="Times" charset="0"/>
                <a:cs typeface="Times" charset="0"/>
              </a:rPr>
              <a:t>The Last Judgment</a:t>
            </a:r>
            <a:br>
              <a:rPr lang="en-US" sz="2500" dirty="0">
                <a:latin typeface="Times" charset="0"/>
                <a:ea typeface="Times" charset="0"/>
                <a:cs typeface="Times" charset="0"/>
              </a:rPr>
            </a:br>
            <a:r>
              <a:rPr lang="en-US" sz="2500" dirty="0">
                <a:latin typeface="Times" charset="0"/>
                <a:ea typeface="Times" charset="0"/>
                <a:cs typeface="Times" charset="0"/>
              </a:rPr>
              <a:t>St. Lazare Cathedral</a:t>
            </a:r>
            <a:br>
              <a:rPr lang="en-US" sz="2500" dirty="0">
                <a:latin typeface="Times" charset="0"/>
                <a:ea typeface="Times" charset="0"/>
                <a:cs typeface="Times" charset="0"/>
              </a:rPr>
            </a:br>
            <a:r>
              <a:rPr lang="en-US" sz="2500" dirty="0">
                <a:latin typeface="Times" charset="0"/>
                <a:ea typeface="Times" charset="0"/>
                <a:cs typeface="Times" charset="0"/>
              </a:rPr>
              <a:t>West Portal</a:t>
            </a:r>
            <a:br>
              <a:rPr lang="en-US" sz="2500" dirty="0">
                <a:latin typeface="Times" charset="0"/>
                <a:ea typeface="Times" charset="0"/>
                <a:cs typeface="Times" charset="0"/>
              </a:rPr>
            </a:br>
            <a:r>
              <a:rPr lang="en-US" sz="2500" dirty="0">
                <a:latin typeface="Times" charset="0"/>
                <a:ea typeface="Times" charset="0"/>
                <a:cs typeface="Times" charset="0"/>
              </a:rPr>
              <a:t>Gislebertus</a:t>
            </a:r>
            <a:br>
              <a:rPr lang="en-US" sz="2500" dirty="0">
                <a:latin typeface="Times" charset="0"/>
                <a:ea typeface="Times" charset="0"/>
                <a:cs typeface="Times" charset="0"/>
              </a:rPr>
            </a:br>
            <a:r>
              <a:rPr lang="en-US" sz="2500" dirty="0" err="1">
                <a:latin typeface="Times" charset="0"/>
                <a:ea typeface="Times" charset="0"/>
                <a:cs typeface="Times" charset="0"/>
              </a:rPr>
              <a:t>Autun</a:t>
            </a:r>
            <a:r>
              <a:rPr lang="en-US" sz="2500" dirty="0">
                <a:latin typeface="Times" charset="0"/>
                <a:ea typeface="Times" charset="0"/>
                <a:cs typeface="Times" charset="0"/>
              </a:rPr>
              <a:t>, France</a:t>
            </a:r>
            <a:br>
              <a:rPr lang="en-US" sz="2500" dirty="0">
                <a:latin typeface="Times" charset="0"/>
                <a:ea typeface="Times" charset="0"/>
                <a:cs typeface="Times" charset="0"/>
              </a:rPr>
            </a:br>
            <a:r>
              <a:rPr lang="en-US" sz="2500" dirty="0">
                <a:latin typeface="Times" charset="0"/>
                <a:ea typeface="Times" charset="0"/>
                <a:cs typeface="Times" charset="0"/>
              </a:rPr>
              <a:t>c.  1130 CE</a:t>
            </a:r>
            <a:br>
              <a:rPr lang="en-US" sz="2500" dirty="0">
                <a:latin typeface="Times" charset="0"/>
                <a:ea typeface="Times" charset="0"/>
                <a:cs typeface="Times" charset="0"/>
              </a:rPr>
            </a:br>
            <a:endParaRPr lang="en-US" sz="2500" dirty="0"/>
          </a:p>
        </p:txBody>
      </p:sp>
    </p:spTree>
    <p:extLst>
      <p:ext uri="{BB962C8B-B14F-4D97-AF65-F5344CB8AC3E}">
        <p14:creationId xmlns:p14="http://schemas.microsoft.com/office/powerpoint/2010/main" val="25684785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TotalTime>
  <Words>98</Words>
  <Application>Microsoft Macintosh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vt:lpstr>
      <vt:lpstr>Office Theme</vt:lpstr>
      <vt:lpstr>Compare and contrast the given works of art in complete sentences. Use relevant art historical vocab and visual analysis to support your argument. You do not need to include everything you know about each work of art; select which information you include to best support your argument.</vt:lpstr>
      <vt:lpstr>Brass Plaque Showing the Oba of Benin with Attendants 16th C 51 x 37 cm Edo Peoples, Benin, Nigeria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Compare and contrast the given works of art in complete sentences. Use relevant art historical vocab and visual analysis to support your argument. You do not need to include everything you know about each work of art; select which information you include to best support your argument.</dc:title>
  <dc:creator>Anna Carroll</dc:creator>
  <cp:lastModifiedBy>Anna Carroll</cp:lastModifiedBy>
  <cp:revision>3</cp:revision>
  <dcterms:created xsi:type="dcterms:W3CDTF">2019-11-27T00:26:52Z</dcterms:created>
  <dcterms:modified xsi:type="dcterms:W3CDTF">2020-04-30T16:13:50Z</dcterms:modified>
</cp:coreProperties>
</file>